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nva Sans Bold" charset="1" panose="020B0803030501040103"/>
      <p:regular r:id="rId19"/>
    </p:embeddedFont>
    <p:embeddedFont>
      <p:font typeface="HK Grotesk Italics" charset="1" panose="00000500000000000000"/>
      <p:regular r:id="rId20"/>
    </p:embeddedFont>
    <p:embeddedFont>
      <p:font typeface="HK Grotesk" charset="1" panose="00000500000000000000"/>
      <p:regular r:id="rId21"/>
    </p:embeddedFont>
    <p:embeddedFont>
      <p:font typeface="Glacial Indifference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47512" y="1523868"/>
            <a:ext cx="1213361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DIGITAL  PORTFOLIO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529683" y="3332767"/>
            <a:ext cx="1828800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STUDENT NAME:MONISHA.G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REGISTER NUMBER:222406272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NMID:CCB54CED8E5466894D34258004D7EFB8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DEPARTMENT:BSC COMPUTER SCIENCE WITH ARTIFICIAL INTELLIGENT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COLLEGE: SRM ARTS AND SCIENCE COLLEGE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UNIVERSITY: MADRAS UNIVERSITY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38336" y="343014"/>
            <a:ext cx="10515594" cy="9543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Results and Screenshots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Working prototype of portfolio website.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 screenshots of: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Projects/Case Studies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Demonstrate how a client can navigate and view work.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Insert real screenshots from your portfolio project.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-95250"/>
            <a:ext cx="15577645" cy="11000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Online portfolio websites are essential for freelancers in today’s digital era.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They help build credibility, visibility, and client trust.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well-designed portfolio is the gateway to global opportunities.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shaking hands with client / Success chart.</a:t>
            </a:r>
          </a:p>
          <a:p>
            <a:pPr algn="ctr">
              <a:lnSpc>
                <a:spcPts val="6201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7587" y="-85725"/>
            <a:ext cx="17172826" cy="1037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6"/>
              </a:lnSpc>
            </a:pPr>
            <a:r>
              <a:rPr lang="en-US" sz="488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Link</a:t>
            </a:r>
          </a:p>
          <a:p>
            <a:pPr algn="ctr">
              <a:lnSpc>
                <a:spcPts val="6836"/>
              </a:lnSpc>
            </a:pPr>
          </a:p>
          <a:p>
            <a:pPr algn="ctr">
              <a:lnSpc>
                <a:spcPts val="6836"/>
              </a:lnSpc>
            </a:pPr>
            <a:r>
              <a:rPr lang="en-US" sz="488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Provide the GitHub repository link where your portfolio project code is stored.</a:t>
            </a:r>
          </a:p>
          <a:p>
            <a:pPr algn="ctr">
              <a:lnSpc>
                <a:spcPts val="6836"/>
              </a:lnSpc>
            </a:pPr>
          </a:p>
          <a:p>
            <a:pPr algn="ctr">
              <a:lnSpc>
                <a:spcPts val="6836"/>
              </a:lnSpc>
            </a:pPr>
            <a:r>
              <a:rPr lang="en-US" sz="488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others view, download, or contribute to your work.</a:t>
            </a:r>
          </a:p>
          <a:p>
            <a:pPr algn="ctr">
              <a:lnSpc>
                <a:spcPts val="6836"/>
              </a:lnSpc>
            </a:pPr>
          </a:p>
          <a:p>
            <a:pPr algn="ctr">
              <a:lnSpc>
                <a:spcPts val="6836"/>
              </a:lnSpc>
            </a:pPr>
          </a:p>
          <a:p>
            <a:pPr algn="ctr">
              <a:lnSpc>
                <a:spcPts val="6836"/>
              </a:lnSpc>
            </a:pPr>
            <a:r>
              <a:rPr lang="en-US" sz="488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GitHub logo with a “Click Here” button for link.</a:t>
            </a:r>
          </a:p>
          <a:p>
            <a:pPr algn="ctr">
              <a:lnSpc>
                <a:spcPts val="6836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24712" t="0" r="-2471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4630985" y="857250"/>
            <a:ext cx="902602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TITLE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916" y="3232870"/>
            <a:ext cx="18288000" cy="34089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Here’s a structured MS PowerPoint presentation content outline for the topic “Online Portfolio Website for Freelancers” with suggested text + image ideas slide by slide. You can directly copy this into PowerPoint and add matching visuals.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Presentation Outline: Online Portfolio Website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 – Title Slide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Title: Online Portfolio Website for Freelancers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Subtitle: Showcasing skills, attracting clients, building credibility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laptop screen showing a clean portfolio website mockup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2 – Introduction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an online portfolio?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personal website that showcases your skills, projects, and achievements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Acts as a digital resume + showcase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Illustration of a freelancer working with icons (web, design, writing, coding)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3 – Why Freelancers Need an Online Portfolio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Builds professional credibility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Attracts new clients globally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Provides 24/7 visibility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Displays skills &amp; creativity better than a CV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Globe with connected people (global clients) + portfolio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4 – Key Features of a Good Portfolio Website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section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 offered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 / Case Studies with images or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 / Client Reviews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Information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wireframe layout showing these sections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5 – Benefits Over Traditional Resume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Interactive design vs plain text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Can include images, videos, and live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Search engine visibility for 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Shows professionalism and tech skills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Side-by-side: Resume doc vs Modern Website screenshot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6 – Tools to Build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Website builders: Wix, Squarespace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CMS: WordPress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Coding: HTML, CSS, JavaScript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platforms: Behance, Dribbble, GitHub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WordPress, Wix, GitHub, Behance, etc.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7 – Examples of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Graphic designer showcasing artwork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 developer with live project links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Writer/blogger with published articles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Photographer with photo gallery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Collage of portfolio website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8 – Best Practices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Keep it simple &amp; professional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high-quality visuals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Update regularly with new projects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a clear Call-to-Action (CTA)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Make it mobile-friendly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Smartphone + website responsive design preview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9 – Challenges &amp; Tips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Standing out among competitors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Niche focus + unique design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Time to maintain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Use templates &amp; automate updates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balancing laptop + clock (time management)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10 – Conclusion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online portfolio is a powerful marketing tool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win trust, attract clients, and grow business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“Your portfolio is your brand.”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celebrating success with growing charts/clients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Do yoHere’s a structured MS PowerPoint presentation content outline for the topic “Online Portfolio Website for Freelancers” with suggested text + image ideas slide by slide. You can directly copy this into PowerPoint and add matching visuals.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Presentation Outline: Online Portfolio Website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 – Title Slide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Title: Online Portfolio Website for Freelancers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Subtitle: Showcasing skills, attracting clients, building credibility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laptop screen showing a clean portfolio website mockup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2 – Introduction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an online portfolio?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personal website that showcases your skills, projects, and achievements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Acts as a digital resume + showcase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Illustration of a freelancer working with icons (web, design, writing, coding)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3 – Why Freelancers Need an Online Portfolio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Builds professional credibility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Attracts new clients globally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Provides 24/7 visibility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Displays skills &amp; creativity better than a CV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Globe with connected people (global clients) + portfolio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4 – Key Features of a Good Portfolio Website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section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 offered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 / Case Studies with images or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 / Client Reviews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Information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wireframe layout showing these sections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5 – Benefits Over Traditional Resume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Interactive design vs plain text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Can include images, videos, and live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Search engine visibility for 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Shows professionalism and tech skills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Side-by-side: Resume doc vs Modern Website screenshot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6 – Tools to Build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Website builders: Wix, Squarespace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CMS: WordPress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Coding: HTML, CSS, JavaScript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platforms: Behance, Dribbble, GitHub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WordPress, Wix, GitHub, Behance, etc.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7 – Examples of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Graphic designer showcasing artwork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 developer with live project links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Writer/blogger with published articles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Photographer with photo gallery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Collage of portfolio website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8 – Best Practices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Keep it simple &amp; professional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high-quality visuals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Update regularly with new projects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a clear Call-to-Action (CTA)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Make it mobile-friendly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Smartphone + website responsive design preview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9 – Challenges &amp; Tips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Standing out among competitors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Niche focus + unique design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Time to maintain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Use templates &amp; automate updates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balancing laptop + clock (time management)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10 – Conclusion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online portfolio is a powerful marketing tool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win trust, attract clients, and grow business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“Your portfolio is your brand.”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celebrating success with growing charts/clients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Do 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 want me to make the actual PowerPoint file (.pptx) with design + images for you so you can directly present it, or just keep it as an outline for you to build?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 want me to make the actual PowerPoint file (.pptx) with design + images for you so you can directly present it, or just keep it as an outline for you to build?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22025" y="-80645"/>
            <a:ext cx="525725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AGENDA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15524" y="1859597"/>
            <a:ext cx="9670256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Problem Statement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2.Project Overview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3.End users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4.Tools and Technology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Portfolio Design and layout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6.Featured and Functionality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 Results and Screenshot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8.Conclusion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9.Github link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8035" y="28968"/>
            <a:ext cx="14991930" cy="9814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freelancers struggle to showcase their skills effectively.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Traditional resumes do not display creativity and real project work.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Lack of visibility mProblem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freelancers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akes it harder to attract global clients.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 centralized, professionProblem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al platform is needed to present work.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frustrated freelancer with scattered resumes/files.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2480" y="494665"/>
            <a:ext cx="16230600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Overview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Create a personal online portfolio website for freelancers.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Acts as a digital resume + project showcase.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Features interactive design, easy navigation, and client engagement options.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Helps freelancers build credibility and attract more projects.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mockup design with sections (About, Projects, Contact).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16061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6061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63385" y="-41199"/>
            <a:ext cx="13161229" cy="9299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End Users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Freelancers: Designers, Developers, Writers, Photographers, Artists.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Clients/Employers: Individuals, startups, companies seeking talent.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Recruiters: Hiring managers browsing talent pools.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Icons of different freelancers + a client shaking hands.</a:t>
            </a:r>
          </a:p>
          <a:p>
            <a:pPr algn="ctr">
              <a:lnSpc>
                <a:spcPts val="523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56709" y="393632"/>
            <a:ext cx="11974582" cy="965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Tools and Technologies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Frontend: HTML, CSS, JavaScript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 (optional): Node.js, PHP, Python (for dynamic sites)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Database (optional): MySQL, MongoDB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Frameworks/Platforms: WordPress, Wix, React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Version Control: GitHub for code hosting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HTML, CSS, JS, GitHub, WordPress, React.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50076" y="350321"/>
            <a:ext cx="7587847" cy="9538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Design and Layout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Clean, professional, and mobile-friendly design.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Sections: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Page (introduction)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Showcase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Form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of consistent fonts, colors, and images.</a:t>
            </a:r>
          </a:p>
          <a:p>
            <a:pPr algn="ctr">
              <a:lnSpc>
                <a:spcPts val="358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73714" y="-66675"/>
            <a:ext cx="12060419" cy="10947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and Functionality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Responsive design (works on mobile, tablet, desktop).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gallery with images/screenshots.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Downloadable resume.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form or direct email link.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Integration with LinkedIn, GitHub, Behance, Dribbble.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SEO optimized for better online visibility.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Phone + laptop preview showing responsive website.</a:t>
            </a:r>
          </a:p>
          <a:p>
            <a:pPr algn="ctr">
              <a:lnSpc>
                <a:spcPts val="48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DAGx5M5llRI</dc:identifier>
  <dcterms:modified xsi:type="dcterms:W3CDTF">2011-08-01T06:04:30Z</dcterms:modified>
  <cp:revision>1</cp:revision>
  <dc:title>DIGITAL PORTFOLIO</dc:title>
</cp:coreProperties>
</file>

<file path=docProps/thumbnail.jpeg>
</file>